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7057-3DDA-4780-9532-6288847DFA1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BF76-5774-4FEE-A7A4-264181026D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7057-3DDA-4780-9532-6288847DFA1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BF76-5774-4FEE-A7A4-264181026D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7057-3DDA-4780-9532-6288847DFA1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BF76-5774-4FEE-A7A4-264181026D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7057-3DDA-4780-9532-6288847DFA1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BF76-5774-4FEE-A7A4-264181026D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7057-3DDA-4780-9532-6288847DFA1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BF76-5774-4FEE-A7A4-264181026D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7057-3DDA-4780-9532-6288847DFA1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BF76-5774-4FEE-A7A4-264181026D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7057-3DDA-4780-9532-6288847DFA1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BF76-5774-4FEE-A7A4-264181026D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7057-3DDA-4780-9532-6288847DFA1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BF76-5774-4FEE-A7A4-264181026D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7057-3DDA-4780-9532-6288847DFA1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BF76-5774-4FEE-A7A4-264181026D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7057-3DDA-4780-9532-6288847DFA1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BF76-5774-4FEE-A7A4-264181026D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B7057-3DDA-4780-9532-6288847DFA1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BF76-5774-4FEE-A7A4-264181026D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B7057-3DDA-4780-9532-6288847DFA1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1BF76-5774-4FEE-A7A4-264181026D5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285728"/>
            <a:ext cx="7129490" cy="5353072"/>
          </a:xfrm>
        </p:spPr>
        <p:txBody>
          <a:bodyPr/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Зертханалық жұмыс </a:t>
            </a:r>
            <a:r>
              <a:rPr lang="ru-RU" b="1" dirty="0" smtClean="0">
                <a:solidFill>
                  <a:schemeClr val="tx1"/>
                </a:solidFill>
              </a:rPr>
              <a:t>10: Политика </a:t>
            </a:r>
            <a:r>
              <a:rPr lang="ru-RU" b="1" dirty="0" err="1" smtClean="0">
                <a:solidFill>
                  <a:schemeClr val="tx1"/>
                </a:solidFill>
              </a:rPr>
              <a:t>градиенті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әдістері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Мақсат:</a:t>
            </a:r>
            <a:r>
              <a:rPr lang="ru-RU" dirty="0" err="1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Политика </a:t>
            </a:r>
            <a:r>
              <a:rPr lang="ru-RU" dirty="0" err="1" smtClean="0">
                <a:solidFill>
                  <a:schemeClr val="tx1"/>
                </a:solidFill>
              </a:rPr>
              <a:t>градиенті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әдістерін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RL </a:t>
            </a:r>
            <a:r>
              <a:rPr lang="ru-RU" dirty="0" err="1" smtClean="0">
                <a:solidFill>
                  <a:schemeClr val="tx1"/>
                </a:solidFill>
              </a:rPr>
              <a:t>есептерін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шешуде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пайдалану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Тапсырма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REINFORCE </a:t>
            </a:r>
            <a:r>
              <a:rPr lang="ru-RU" dirty="0" err="1" smtClean="0">
                <a:solidFill>
                  <a:schemeClr val="tx1"/>
                </a:solidFill>
              </a:rPr>
              <a:t>алгоритмін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кодтау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smtClean="0">
                <a:solidFill>
                  <a:schemeClr val="tx1"/>
                </a:solidFill>
              </a:rPr>
              <a:t>Политика </a:t>
            </a:r>
            <a:r>
              <a:rPr lang="ru-RU" dirty="0" err="1" smtClean="0">
                <a:solidFill>
                  <a:schemeClr val="tx1"/>
                </a:solidFill>
              </a:rPr>
              <a:t>градиентін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қолдана отырып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агентті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оқыту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Агенттің үйрену жылдамдығын бақылап, стратегияны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жақсарту.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2024-09-07T08:26:12Z</dcterms:created>
  <dcterms:modified xsi:type="dcterms:W3CDTF">2024-09-07T08:26:56Z</dcterms:modified>
</cp:coreProperties>
</file>